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5" d="100"/>
          <a:sy n="75" d="100"/>
        </p:scale>
        <p:origin x="1181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Processed the gathered data by looking at different statistics and data points.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https://github.com/MagyarEper/DataScienceCapstoneProject/blob/main/Data%20collection%2C%20processing/labs-jupyter-spacex-Data%20wrangling.ipynb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the EDA with Data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Vizualization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part I used many different type of charts and plots to analyze the data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https://github.com/MagyarEper/DataScienceCapstoneProject/blob/main/EDA/edadataviz.ipynb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By using different SQL queries I explored the data further to get more insight.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https://github.com/MagyarEper/DataScienceCapstoneProject/blob/main/EDA/jupyter-labs-eda-sql-coursera_sqllite.ipynb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folium, I visualized the launch sites and the successful/unsuccessful launches on a map.</a:t>
            </a:r>
            <a:endParaRPr lang="en-US" dirty="0"/>
          </a:p>
          <a:p>
            <a:r>
              <a:rPr lang="en-US" dirty="0"/>
              <a:t>https://github.com/MagyarEper/DataScienceCapstoneProject/blob/main/Visual%20analytics/lab_jupyter_launch_site_location.ipynb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section I tried different machine learning models to accurately make predictions about the dataset.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https://github.com/MagyarEper/DataScienceCapstoneProject/blob/main/ML/SpaceX_Machine%20Learning%20Prediction_Part_5.ipynb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6185"/>
            <a:ext cx="12192000" cy="392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3988"/>
            <a:ext cx="12192000" cy="398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350" y="1468014"/>
            <a:ext cx="7064922" cy="495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4312"/>
            <a:ext cx="12192000" cy="398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3498"/>
            <a:ext cx="12192000" cy="383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151" y="1411234"/>
            <a:ext cx="7135221" cy="531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are four unique Launch sites in the dataset.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2094" y="1913000"/>
            <a:ext cx="2562306" cy="365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top five result where the launch site begins with CCA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12" y="2426873"/>
            <a:ext cx="10982960" cy="314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carried by boosters from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NASA was 48.213 KG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094" y="2763520"/>
            <a:ext cx="2964775" cy="103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mass carried by booster version F9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060" y="2956560"/>
            <a:ext cx="4485008" cy="146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he date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of the first successful landing outcome on ground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pad was 2015.12.22.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566" y="2783072"/>
            <a:ext cx="2909954" cy="191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Names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6749" y="2245681"/>
            <a:ext cx="2738850" cy="352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number of successful and failure mission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42" y="2561737"/>
            <a:ext cx="4118118" cy="346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ames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the booster which have carried the maximum payload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236" y="2346960"/>
            <a:ext cx="1311112" cy="418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26" y="2829168"/>
            <a:ext cx="5277587" cy="10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6146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Count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of landing outcomes (such as Failure (drone ship) or Success (ground pad)) between the date 2010-06-04 and 2017-03-20, in descending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order.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45" y="2383489"/>
            <a:ext cx="3896269" cy="430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&lt;Launch site locations&gt;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9785"/>
            <a:ext cx="12192000" cy="515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&lt;Location of successful/unsuccessful launches&gt;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772"/>
            <a:ext cx="12192000" cy="533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&lt;Distance between launch site proximities&gt;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8664"/>
            <a:ext cx="12192000" cy="533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455051" y="1377536"/>
            <a:ext cx="3476870" cy="7118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regression: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Accuracy: 0.82222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413" y="1377536"/>
            <a:ext cx="3116091" cy="2640281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 txBox="1">
            <a:spLocks/>
          </p:cNvSpPr>
          <p:nvPr/>
        </p:nvSpPr>
        <p:spPr>
          <a:xfrm>
            <a:off x="455051" y="4147946"/>
            <a:ext cx="3476870" cy="7118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Machine: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Accuracy: 0.82222</a:t>
            </a: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078" y="4147946"/>
            <a:ext cx="3211768" cy="2633839"/>
          </a:xfrm>
          <a:prstGeom prst="rect">
            <a:avLst/>
          </a:prstGeom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 txBox="1">
            <a:spLocks/>
          </p:cNvSpPr>
          <p:nvPr/>
        </p:nvSpPr>
        <p:spPr>
          <a:xfrm>
            <a:off x="6180846" y="1377536"/>
            <a:ext cx="3476870" cy="7118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tree: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Accuracy: 0.9222</a:t>
            </a:r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347" y="1377536"/>
            <a:ext cx="3150625" cy="2595969"/>
          </a:xfrm>
          <a:prstGeom prst="rect">
            <a:avLst/>
          </a:prstGeom>
        </p:spPr>
      </p:pic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 txBox="1">
            <a:spLocks/>
          </p:cNvSpPr>
          <p:nvPr/>
        </p:nvSpPr>
        <p:spPr>
          <a:xfrm>
            <a:off x="6180846" y="4150612"/>
            <a:ext cx="3476870" cy="7118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 Nearest Neighbor: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Accuracy: 0.84444</a:t>
            </a:r>
          </a:p>
        </p:txBody>
      </p:sp>
      <p:pic>
        <p:nvPicPr>
          <p:cNvPr id="12" name="Kép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347" y="4185440"/>
            <a:ext cx="3116091" cy="255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574" y="1380120"/>
            <a:ext cx="6458851" cy="529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The data was collected with </a:t>
            </a: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SpaceX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API and Web Scraping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The data was processed with the Pandas library.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collected by using the official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API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data collection I also used the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Wikipedia page, web scraped it to get more information.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used the Request library to get information from the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API, and then turned it into a JSON format then a Data Frame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dirty="0"/>
              <a:t>https://github.com/MagyarEper/DataScienceCapstoneProject/blob/main/Data%20collection%2C%20processing/jupyter-labs-spacex-data-collection-api.ipynb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586" y="2514939"/>
            <a:ext cx="6222386" cy="90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I used Beautiful Soup Library to scrape the data from the Wikipedia page, then transformed and analyzed it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https://github.com/MagyarEper/DataScienceCapstoneProject/blob/main/Data%20collection%2C%20processing/jupyter-labs-webscraping.ipynb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211" y="2103118"/>
            <a:ext cx="4701860" cy="3323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</TotalTime>
  <Words>812</Words>
  <Application>Microsoft Office PowerPoint</Application>
  <PresentationFormat>Szélesvásznú</PresentationFormat>
  <Paragraphs>179</Paragraphs>
  <Slides>47</Slides>
  <Notes>4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7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Sándor Makai</cp:lastModifiedBy>
  <cp:revision>226</cp:revision>
  <dcterms:created xsi:type="dcterms:W3CDTF">2021-04-29T18:58:34Z</dcterms:created>
  <dcterms:modified xsi:type="dcterms:W3CDTF">2024-08-29T20:54:55Z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